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266" r:id="rId4"/>
    <p:sldId id="267" r:id="rId5"/>
    <p:sldId id="268" r:id="rId6"/>
    <p:sldId id="256" r:id="rId7"/>
    <p:sldId id="257" r:id="rId8"/>
    <p:sldId id="269" r:id="rId9"/>
    <p:sldId id="258" r:id="rId10"/>
    <p:sldId id="259" r:id="rId11"/>
    <p:sldId id="260" r:id="rId12"/>
    <p:sldId id="261" r:id="rId13"/>
    <p:sldId id="262" r:id="rId14"/>
    <p:sldId id="263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 varScale="1">
        <p:scale>
          <a:sx n="61" d="100"/>
          <a:sy n="61" d="100"/>
        </p:scale>
        <p:origin x="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623DC-4993-4813-8D18-673062C555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3D7215-3032-4FFF-89C7-5FFC9FCEB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09581-E8E1-46ED-82B3-9CE098FE6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3C2C-010E-40CA-B06B-DC2848BC0F37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67BD4-CD2A-4088-80CB-C6F8506E1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6481D-42C7-4A44-845A-A410C7B59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3A5EA-60D8-45EF-93C6-226AAD46F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7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9EE00-09A6-44BB-827C-545E1F379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521800-1A6A-4C6A-8CB6-8A6FB0B32D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87C22-8B4C-4579-8C13-FDA9CDE9B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3C2C-010E-40CA-B06B-DC2848BC0F37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85B8C-79D6-46C7-9D14-FE95CEB8D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6F0B5-F5A6-4F9C-A7CF-8B620B740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3A5EA-60D8-45EF-93C6-226AAD46F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08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B00867-7940-4D3D-BA04-BD98A9D307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2DB736-A9ED-42D9-9E6F-088B80E1F6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73AF9-3091-4909-ACEF-BC5E890BB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3C2C-010E-40CA-B06B-DC2848BC0F37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79D92-C1AE-4735-9790-1D6462099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E0538-CB4D-453D-92E7-29B8EECF2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3A5EA-60D8-45EF-93C6-226AAD46F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941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A065D-F55F-4C79-96BF-6CAFEF491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25A84-FA5E-4F19-B885-771C358A8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56CC9-301B-4BF5-B3B7-AE0E8D548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3C2C-010E-40CA-B06B-DC2848BC0F37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79B4F-6329-48C1-B4F6-6EB8F2494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5C068-5E01-4E90-9CDD-A91F31E47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3A5EA-60D8-45EF-93C6-226AAD46F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81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FDB37-9EF7-444C-86BC-8C3FA9A3A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C71C1-DF0D-4E5F-8F50-4652AB545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BB6E3-8F19-469C-9576-24A6623E0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3C2C-010E-40CA-B06B-DC2848BC0F37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97081-FCC4-4CBE-B2C9-BC77AB54C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56DB9-2339-4417-B5A3-B47D74D2D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3A5EA-60D8-45EF-93C6-226AAD46F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01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48282-6D1A-41DF-8A93-579AF8ACD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72340-CD1F-406D-9B3D-52DEEB74D2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D07396-00AA-43ED-A8CE-B63486F836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B6A118-818C-4FA1-B1FD-9303136C7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3C2C-010E-40CA-B06B-DC2848BC0F37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5DF2C0-0BAC-44F1-B65A-9D9EDB47E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5E1A9F-5A95-4C5F-8AC3-FC959EB13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3A5EA-60D8-45EF-93C6-226AAD46F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12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21D14-E3AD-4A7B-996E-21324CF5F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BBC99C-47BB-40F8-A5E8-E83160289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2139E9-9757-4AB0-9E33-6DE05645D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8A658D-6A18-4EFB-BA92-E25B73F266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BF8152-F905-4BBA-A691-4922A2C2EB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73DB85-26F2-4068-B411-9BF1B5DC2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3C2C-010E-40CA-B06B-DC2848BC0F37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B1E517-0683-4662-9454-B9A299100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9898AD-3135-4893-8B56-52D41658B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3A5EA-60D8-45EF-93C6-226AAD46F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981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9EC11-D6C8-4D96-B5E1-943C73FF4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396517-30F2-4AD0-B11D-700210109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3C2C-010E-40CA-B06B-DC2848BC0F37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69B826-AE04-4F1E-A7E8-08F27A8BA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E26693-54AD-4FC6-A5EB-6645E95B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3A5EA-60D8-45EF-93C6-226AAD46F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819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CC2FA2-328F-47F8-8154-6B73D8CA8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3C2C-010E-40CA-B06B-DC2848BC0F37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5E4EFB-2ED6-4B1D-A79F-42DC3AC0E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8F4FB-9DB5-4097-A446-2B85B5AE1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3A5EA-60D8-45EF-93C6-226AAD46F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532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7A6BC-A66A-42E5-9B0A-D323B86A4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F1682-8523-471A-A477-2C4FF4F45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FE2FA3-797F-411F-9F0A-B1A77EAA2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5B50B7-1996-4371-A6F1-AFF1AEB8B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3C2C-010E-40CA-B06B-DC2848BC0F37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A7E9C1-8B62-49A9-9F4E-5B0E10D42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BFEC0-A729-46CF-9FCD-DE890D571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3A5EA-60D8-45EF-93C6-226AAD46F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18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5D0F6-E3EB-4613-B89F-5353FEC04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D881E5-F980-4F35-A83B-CF182ECB7D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FA398F-B54E-4197-A4FB-5AE680512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2F4B93-0B9C-4C8E-8CFB-E03EABADE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3C2C-010E-40CA-B06B-DC2848BC0F37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73B781-9BA0-488B-936A-89454EFE6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487198-8297-44F2-BFB7-632EB6635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3A5EA-60D8-45EF-93C6-226AAD46F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41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A9D36F-7983-4B27-A81F-5F66EA9CD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A6B8A-34BF-47C8-A13B-47E8529E1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FE51A-2B84-4D85-B256-76DC1E5596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2E3C2C-010E-40CA-B06B-DC2848BC0F37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C71BC-1006-4094-98C0-E50AFA4844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59C95-9532-4F22-B4AC-0683BAA2B5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13A5EA-60D8-45EF-93C6-226AAD46F3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501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0">
            <a:extLst>
              <a:ext uri="{FF2B5EF4-FFF2-40B4-BE49-F238E27FC236}">
                <a16:creationId xmlns:a16="http://schemas.microsoft.com/office/drawing/2014/main" id="{6F79B0DD-2C63-4EE5-804F-B8E391FC1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2">
            <a:extLst>
              <a:ext uri="{FF2B5EF4-FFF2-40B4-BE49-F238E27FC236}">
                <a16:creationId xmlns:a16="http://schemas.microsoft.com/office/drawing/2014/main" id="{627DB8AB-CD55-4C8F-9043-52652B892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34">
            <a:extLst>
              <a:ext uri="{FF2B5EF4-FFF2-40B4-BE49-F238E27FC236}">
                <a16:creationId xmlns:a16="http://schemas.microsoft.com/office/drawing/2014/main" id="{53059C5A-91CB-4024-9B4E-20082E25C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84884BF-A898-4EFF-9504-E13EBE3FF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B32D337-FDA6-4468-ADB1-7038E5FC0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25796A-8F84-42A3-97CD-05506DC00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96" y="712100"/>
            <a:ext cx="5277394" cy="2573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406107-C520-4C06-A810-C289784E8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42" y="3574551"/>
            <a:ext cx="5252648" cy="25771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EEA362-871A-405B-980C-30FDBAF71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713" y="3574550"/>
            <a:ext cx="5255742" cy="25713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95D2F6-4EFA-4C39-BA67-532727E6A7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5713" y="712099"/>
            <a:ext cx="5279391" cy="257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86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CE73C7-F682-42FA-9B5A-3BCF86DA3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9" y="182258"/>
            <a:ext cx="7153360" cy="23495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3B9B5D-A8E9-46BD-BA03-709946A27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971" y="182257"/>
            <a:ext cx="4813201" cy="23495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DBE301-D4F6-46BB-837E-09EDD1FE8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8" y="2598695"/>
            <a:ext cx="12046344" cy="289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70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17470D-0A78-4510-BFB9-535BCF232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62" y="236890"/>
            <a:ext cx="7412431" cy="22472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EC0275-2AB7-4ADA-89B1-F07623E9E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2698" y="236890"/>
            <a:ext cx="4456140" cy="22472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C1E82C-F136-4E59-953C-4667B3CF6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62" y="2608294"/>
            <a:ext cx="11965676" cy="353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954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553D1D-8C42-4A7E-9FE8-34F669B6A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14" y="88172"/>
            <a:ext cx="7334332" cy="26089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746332-EAEC-432F-9524-8232D4FF2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405" y="88172"/>
            <a:ext cx="4558754" cy="26089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65A909-9ABA-40B2-94C2-0C7F74EFF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14" y="2750884"/>
            <a:ext cx="11973845" cy="345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488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7FCD46-3638-4C1B-8E32-DEDAB3632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3" y="104358"/>
            <a:ext cx="7292147" cy="24467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EF378C-6DC0-4A7E-9685-A44AFB92E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771" y="104358"/>
            <a:ext cx="4638336" cy="24467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D91AD9-7572-44C6-9A2A-20E91C966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93" y="2632860"/>
            <a:ext cx="11981453" cy="299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69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AC7A69-FE6D-4D4B-AF5D-1A0FDB212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2" y="104813"/>
            <a:ext cx="6961733" cy="22234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8C789C-E24F-45EB-BB82-852761588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341" y="104813"/>
            <a:ext cx="4966817" cy="22234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4D50F8-BA6A-4F2F-B6BD-825240B27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42" y="2412787"/>
            <a:ext cx="12038316" cy="300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869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F054AE-6B2C-4826-99EA-DC74229E5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24" y="268534"/>
            <a:ext cx="8278670" cy="33030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6D6F36-E19E-43A6-B678-7B51FC2EF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1350" y="268534"/>
            <a:ext cx="3281428" cy="33030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F50EDC-6B0D-4CCB-B5E1-E204747E7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24" y="3654972"/>
            <a:ext cx="3604429" cy="22612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BB7212-2E55-4B4B-BAF1-925E286D4F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0495" y="3654972"/>
            <a:ext cx="7914555" cy="226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486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6E86B7-5901-45A7-97A7-FD3433E2C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093"/>
            <a:ext cx="8613815" cy="29696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29933F-6F6E-44D1-8203-57EB0E89D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646" y="3544278"/>
            <a:ext cx="9425353" cy="317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706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41D442-E3B4-4C01-9CBA-763FBCB06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183"/>
            <a:ext cx="10303938" cy="31768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CEDF1A-4A74-43D8-A5DF-1D1A8BB98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335" y="2305538"/>
            <a:ext cx="3690436" cy="44117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98206F-748A-4992-B5C1-371212568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1908" y="2662328"/>
            <a:ext cx="3391914" cy="405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869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EE2897-366D-41D8-9477-02566A7F0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8995"/>
            <a:ext cx="10308492" cy="32043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AB61A8-B35C-46FE-87B6-3EFF14415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609" y="2760340"/>
            <a:ext cx="3719552" cy="4003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93AB9D-7F06-40CB-BEE5-D8A3314A7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3046" y="2523613"/>
            <a:ext cx="3797676" cy="424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65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77283B-DF17-446E-931B-F9052A102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158"/>
            <a:ext cx="12192000" cy="38263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CAC303-7520-4234-AA7E-B289A342F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999" y="3223103"/>
            <a:ext cx="5419969" cy="26398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565702-6652-49FF-98B6-7E4D2F89C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85" y="4927051"/>
            <a:ext cx="5577010" cy="144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394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6D21762-0CCA-42F4-95C4-738DA6157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773778"/>
            <a:ext cx="5294716" cy="131044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B31D4773-5E94-426B-9B7C-623C4EEF6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2145032"/>
            <a:ext cx="5294715" cy="256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32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919104-DBEE-4736-9D6B-91DCF914E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21" y="539265"/>
            <a:ext cx="4329829" cy="267547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4BDCD00-BA97-40D8-93CD-0A9CA931B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2080" y="3429000"/>
            <a:ext cx="2636520" cy="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7991FD7-CB78-427B-9925-F451F97E6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22" y="3607673"/>
            <a:ext cx="4289746" cy="2675468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D631E40-F51C-4828-B23B-DF9035132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364D1E6-3DFC-481B-A54A-63CFB5F91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042" y="1625691"/>
            <a:ext cx="7213236" cy="360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743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26A71F-03D6-4FEC-97C3-B1816A950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595" y="61245"/>
            <a:ext cx="4090024" cy="3057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5E744A-BF22-4C85-9CAB-3FACEBD33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2" y="3631096"/>
            <a:ext cx="5896706" cy="307450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0634EE-F161-4927-8FEE-9B5D23AF3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34" y="446902"/>
            <a:ext cx="5426764" cy="581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72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725435-FD29-4182-A324-5F3C6548F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9" y="105552"/>
            <a:ext cx="6671114" cy="47891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AE12A1-FC56-4205-8916-BC2A637FB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9" y="4894729"/>
            <a:ext cx="6546894" cy="19794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28BA51-DC66-477C-93A6-D08762823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174" y="1169790"/>
            <a:ext cx="5382768" cy="47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15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2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B9A3F5-5F31-44BE-8727-E553E5DBE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82" y="1051080"/>
            <a:ext cx="6410084" cy="460725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0D5EFD-CB37-4B54-AD96-893C951E7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872" y="1002346"/>
            <a:ext cx="3854945" cy="162237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D40B1D-A229-4237-9BB2-A8312ECFA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872" y="4173416"/>
            <a:ext cx="3854945" cy="140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865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D29091-DAE3-404F-A9FA-8C8F50712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38" y="396523"/>
            <a:ext cx="6771977" cy="33079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8FECD9-6428-4634-BB3A-53BE73702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475" y="2797908"/>
            <a:ext cx="7230525" cy="35239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B6390A-0104-4603-A735-C5366511C9E8}"/>
              </a:ext>
            </a:extLst>
          </p:cNvPr>
          <p:cNvSpPr txBox="1"/>
          <p:nvPr/>
        </p:nvSpPr>
        <p:spPr>
          <a:xfrm>
            <a:off x="437990" y="4671892"/>
            <a:ext cx="2796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Can’t approve as user is assigned in the </a:t>
            </a:r>
            <a:r>
              <a:rPr lang="en-US" dirty="0" err="1"/>
              <a:t>mi_team</a:t>
            </a:r>
            <a:r>
              <a:rPr lang="en-US" dirty="0"/>
              <a:t> group </a:t>
            </a:r>
          </a:p>
        </p:txBody>
      </p:sp>
    </p:spTree>
    <p:extLst>
      <p:ext uri="{BB962C8B-B14F-4D97-AF65-F5344CB8AC3E}">
        <p14:creationId xmlns:p14="http://schemas.microsoft.com/office/powerpoint/2010/main" val="4194987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F79B0DD-2C63-4EE5-804F-B8E391FC1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7DB8AB-CD55-4C8F-9043-52652B892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DF2E5E-DB63-40A0-BED7-A8488ADAE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826" y="743796"/>
            <a:ext cx="4887030" cy="245573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3059C5A-91CB-4024-9B4E-20082E25C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141F37-F37F-414B-8FB4-8C558AC74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679" y="1071313"/>
            <a:ext cx="4733982" cy="174222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84884BF-A898-4EFF-9504-E13EBE3FF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32D337-FDA6-4468-ADB1-7038E5FC0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9A0DEF-4A21-4DCC-B7A1-1745DC56F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625" y="3912140"/>
            <a:ext cx="5144621" cy="1689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D01521-3D77-49CD-90E8-588D25AF7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748" y="3912141"/>
            <a:ext cx="5255845" cy="168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58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C44ED9-B039-462E-9E93-042FB9822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6" y="110928"/>
            <a:ext cx="7385647" cy="21710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8582F8-A434-40B6-AF9B-585E6CF6C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2697" y="110928"/>
            <a:ext cx="4205780" cy="21710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1FBB91-EDD5-45DB-B9A9-A2377F7E0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76" y="2343712"/>
            <a:ext cx="11720901" cy="288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038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</TotalTime>
  <Words>12</Words>
  <Application>Microsoft Office PowerPoint</Application>
  <PresentationFormat>Widescreen</PresentationFormat>
  <Paragraphs>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Prabhat Jha</dc:creator>
  <cp:lastModifiedBy>Prabhat Jha</cp:lastModifiedBy>
  <cp:revision>29</cp:revision>
  <dcterms:created xsi:type="dcterms:W3CDTF">2018-10-01T05:17:14Z</dcterms:created>
  <dcterms:modified xsi:type="dcterms:W3CDTF">2018-10-01T16:32:25Z</dcterms:modified>
</cp:coreProperties>
</file>